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presProps" Target="presProps.xml" /><Relationship Id="rId23" Type="http://schemas.openxmlformats.org/officeDocument/2006/relationships/tableStyles" Target="tableStyles.xml" /><Relationship Id="rId24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sz="7200" b="1" i="0" u="none">
                <a:solidFill>
                  <a:srgbClr val="333333"/>
                </a:solidFill>
                <a:latin typeface="Open Sans"/>
                <a:ea typeface="Open Sans"/>
                <a:cs typeface="Open Sans"/>
              </a:rPr>
              <a:t>UGEARS</a:t>
            </a:r>
            <a:endParaRPr sz="7200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/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/>
              <a:t>Богдана Юрченко </a:t>
            </a:r>
            <a:endParaRPr lang="en-US"/>
          </a:p>
          <a:p>
            <a:pPr>
              <a:defRPr/>
            </a:pPr>
            <a:r>
              <a:rPr lang="en-US"/>
              <a:t>ТВ-01 </a:t>
            </a:r>
            <a:r>
              <a:rPr lang="en-US"/>
              <a:t>мп</a:t>
            </a:r>
            <a:endParaRPr lang="en-US"/>
          </a:p>
          <a:p>
            <a:pPr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Ріст компанії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838198" y="1825624"/>
            <a:ext cx="6134775" cy="4351338"/>
          </a:xfrm>
        </p:spPr>
        <p:txBody>
          <a:bodyPr/>
          <a:lstStyle/>
          <a:p>
            <a:pPr>
              <a:defRPr/>
            </a:pPr>
            <a:r>
              <a:rPr/>
              <a:t>Зараз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в команді  працює понад 200 осіб, а починали втрьох. 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095999" y="1524378"/>
            <a:ext cx="5800725" cy="3867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Швидкий ріст та китайські підробки</a:t>
            </a:r>
            <a:endParaRPr sz="4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8168910" y="1945636"/>
            <a:ext cx="3694002" cy="3694002"/>
          </a:xfrm>
          <a:prstGeom prst="rect">
            <a:avLst/>
          </a:prstGeom>
        </p:spPr>
      </p:pic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838198" y="1825624"/>
            <a:ext cx="7528755" cy="4351338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 fontScale="85000" lnSpcReduction="3000"/>
          </a:bodyPr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" Ціни на продукцію в Україні та за кордоном значно відрізняються. Тут – дешевше, бо різний рівень оплати праці. </a:t>
            </a:r>
            <a:b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Але все одно, конструктори мають попит серед населення і приносять багато радості нашим клієнтам. Китай намагається фальсікувати наш продукт. </a:t>
            </a:r>
            <a:b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І це є проблема, яку ми постійно відслідковуємо та боремося з цим, витрачаємо на це чималі гроші. Підробки будуть завжди. </a:t>
            </a:r>
            <a:b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Але 3D-конструктори Ugears мають патенти на деталі, що дає змогу відновлювати справедливість.</a:t>
            </a:r>
            <a:r>
              <a:rPr/>
              <a:t> " </a:t>
            </a:r>
            <a:r>
              <a:rPr/>
              <a:t> 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Геннадій Шестак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939489" y="99430"/>
            <a:ext cx="10508900" cy="6689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378928" y="25963"/>
            <a:ext cx="9747631" cy="68032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Якими інструментами маркетингу користуютьсся тепер?</a:t>
            </a:r>
            <a:endParaRPr sz="4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Маркетинг-директор Олександр Кравчук: 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Ми вважаємо офлайн ефективним, хоча людям зручніше купувати онлайн. Але звички важливі, класичні правила дистрибуції ніхто не скасовував, тому ми розвиваємо обидва канали. У нас є партнери у 40 країнах, у кожного з них є свій інтернет-магазин, і кожен розвиває і онлайн-, і офлайн-канали продажів.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Ugears у світі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rcRect l="4621" t="0" r="13554" b="0"/>
          <a:stretch/>
        </p:blipFill>
        <p:spPr bwMode="auto">
          <a:xfrm flipH="0" flipV="0">
            <a:off x="1076547" y="1825624"/>
            <a:ext cx="9911658" cy="5074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Контракти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838198" y="1825624"/>
            <a:ext cx="5484656" cy="4351338"/>
          </a:xfrm>
        </p:spPr>
        <p:txBody>
          <a:bodyPr/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А зараз компанія Ugears має контракт з корпорацією Walt Disney.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6286933" y="1535238"/>
            <a:ext cx="5705645" cy="4180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-117856" y="78743"/>
            <a:ext cx="12547819" cy="6672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042987" y="680356"/>
            <a:ext cx="10106023" cy="5581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305475" y="129144"/>
            <a:ext cx="11471657" cy="6598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Карта стартапу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838198" y="1825624"/>
            <a:ext cx="5000847" cy="4351338"/>
          </a:xfrm>
        </p:spPr>
        <p:txBody>
          <a:bodyPr/>
          <a:lstStyle/>
          <a:p>
            <a:pPr>
              <a:defRPr/>
            </a:pPr>
            <a:r>
              <a:rPr/>
              <a:t>Рік : 2014 </a:t>
            </a:r>
            <a:endParaRPr/>
          </a:p>
          <a:p>
            <a:pPr>
              <a:defRPr/>
            </a:pPr>
            <a:r>
              <a:rPr/>
              <a:t>Галузь : виробництво</a:t>
            </a:r>
            <a:endParaRPr/>
          </a:p>
          <a:p>
            <a:pPr>
              <a:defRPr/>
            </a:pPr>
            <a:r>
              <a:rPr/>
              <a:t>Продукти :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3D конструктори та іграшки з фанери</a:t>
            </a:r>
            <a:r>
              <a:rPr/>
              <a:t> </a:t>
            </a:r>
            <a:endParaRPr/>
          </a:p>
          <a:p>
            <a:pPr>
              <a:defRPr/>
            </a:pPr>
            <a:r>
              <a:rPr/>
              <a:t>Місце : Київ</a:t>
            </a:r>
            <a:endParaRPr/>
          </a:p>
          <a:p>
            <a:pPr>
              <a:defRPr/>
            </a:pPr>
            <a:r>
              <a:rPr/>
              <a:t>Люди :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Денис Охрименко  та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Геннадій Шестак</a:t>
            </a:r>
            <a:endParaRPr/>
          </a:p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5839047" y="1761517"/>
            <a:ext cx="6263740" cy="4353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Початок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В травні 2014 року під час конференції, організованої Startup UA,  Денис Охрименко презентував свій виріб. 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Геннадія Шестака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зацікавила ця ідея і він виступив інвестором. 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4641547" y="3420856"/>
            <a:ext cx="5400595" cy="3043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Початок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838198" y="1825624"/>
            <a:ext cx="4456561" cy="4351338"/>
          </a:xfrm>
        </p:spPr>
        <p:txBody>
          <a:bodyPr/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Компанія заснована влітку 2014 року. 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Згодом 24 листопада 2015 року відкрила компанію зі зборів коштів на сайті Kickstarter, де проект зібрав понад $400 тис. при необхідних 20 тис.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5582023" y="2242991"/>
            <a:ext cx="6316666" cy="3023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Початок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Перші моделі робили власноруч та продавали на виставці в Одесі. 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Перші моделі – Механічна шкатулка і Трактор. Їхнє виробництво запустили у 2014 році.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Початок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838198" y="1825624"/>
            <a:ext cx="5666085" cy="4351338"/>
          </a:xfrm>
        </p:spPr>
        <p:txBody>
          <a:bodyPr/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В січні 2016 компанія була представлена на виставці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Spielwarenmesse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у Нюрнберзі (Німеччина)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6310828" y="1690687"/>
            <a:ext cx="5249647" cy="3916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3758596" y="213934"/>
            <a:ext cx="4248015" cy="63720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Капітал 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838198" y="1825624"/>
            <a:ext cx="5530014" cy="4351338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 fontScale="85000" lnSpcReduction="3000"/>
          </a:bodyPr>
          <a:lstStyle/>
          <a:p>
            <a:pPr>
              <a:defRPr/>
            </a:pPr>
            <a:r>
              <a:rPr/>
              <a:t>С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тартовий капітал складав $120 тис. 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Потім збирали гроші на Kickstarter. Тоді зібрали в 20 разів більше, ніж просили. 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Проект самоокупитися за два роки, але зароблені гроші були реінвестовані в бізнес для його розвитку. 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Першу зарплату директор отримав через півтора роки роботи. 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6504285" y="1253734"/>
            <a:ext cx="5394333" cy="4923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Kickstarter campaigns</a:t>
            </a:r>
            <a:endParaRPr/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932737" y="1384046"/>
            <a:ext cx="4943475" cy="4943475"/>
          </a:xfrm>
          <a:prstGeom prst="rect">
            <a:avLst/>
          </a:prstGeom>
        </p:spPr>
      </p:pic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777723" y="1474761"/>
            <a:ext cx="9264418" cy="5155594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 fontScale="80000" lnSpcReduction="4000"/>
          </a:bodyPr>
          <a:lstStyle/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2018</a:t>
            </a:r>
            <a:endParaRPr sz="2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UGEARS Games: Unique Mechanical Devices for Tabletop Games </a:t>
            </a:r>
            <a:b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17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3,911 backers pledged $276,985 to help bring this project to life.</a:t>
            </a:r>
            <a:endParaRPr lang="en-US" sz="17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UGEARS: mechanical evolution highlights</a:t>
            </a:r>
            <a:b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17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1,375 backers pledged $187,730 to help bring this project to life.</a:t>
            </a:r>
            <a:endParaRPr sz="2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2017</a:t>
            </a:r>
            <a:endParaRPr sz="2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UGEARS Hurdy-Gurdy: unique mechanical musical model</a:t>
            </a:r>
            <a:b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15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2,954 backers pledged $288,326 to help bring this project to life.</a:t>
            </a:r>
            <a:endParaRPr sz="2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2016</a:t>
            </a:r>
            <a:endParaRPr sz="2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UGEARS: self-propelled mechanical models (#2)</a:t>
            </a:r>
            <a:b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15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420 backers pledged $39,197 to help bring this project to life.</a:t>
            </a:r>
            <a:endParaRPr sz="2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UGEARS: Christmas mechanical symphony</a:t>
            </a:r>
            <a:b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1,264 backers pledged $143,797 to help bring this project to life.</a:t>
            </a:r>
            <a:endParaRPr sz="2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2015</a:t>
            </a:r>
            <a:endParaRPr sz="2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UGEARS: self-propelled mechanical models</a:t>
            </a:r>
            <a:br>
              <a:rPr sz="2200"/>
            </a:br>
            <a:r>
              <a:rPr lang="en-US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4,362 backers pledged $406,805 to help bring this project to life.</a:t>
            </a:r>
            <a:endParaRPr sz="2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ONLYOFFICE/6.1.0.90</Application>
  <DocSecurity>0</DocSecurity>
  <PresentationFormat>Widescreen</PresentationFormat>
  <Paragraphs>0</Paragraphs>
  <Slides>19</Slides>
  <Notes>19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3</cp:revision>
  <dcterms:created xsi:type="dcterms:W3CDTF">2012-12-03T06:56:55Z</dcterms:created>
  <dcterms:modified xsi:type="dcterms:W3CDTF">2021-03-12T11:00:44Z</dcterms:modified>
  <cp:category/>
  <cp:contentStatus/>
  <cp:version/>
</cp:coreProperties>
</file>